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85" r:id="rId2"/>
    <p:sldId id="257" r:id="rId3"/>
    <p:sldId id="258" r:id="rId4"/>
    <p:sldId id="265" r:id="rId5"/>
    <p:sldId id="259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0" r:id="rId18"/>
    <p:sldId id="275" r:id="rId19"/>
    <p:sldId id="256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41" autoAdjust="0"/>
    <p:restoredTop sz="91367" autoAdjust="0"/>
  </p:normalViewPr>
  <p:slideViewPr>
    <p:cSldViewPr>
      <p:cViewPr varScale="1">
        <p:scale>
          <a:sx n="88" d="100"/>
          <a:sy n="88" d="100"/>
        </p:scale>
        <p:origin x="-8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B913D7-ECFC-4AF9-BF62-EBC020C26437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60C67D4-2F04-4392-9C32-7691A66FC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71444D-6F7E-42C2-B223-6E5BB1DB62B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85F56A-FFAE-4EB8-A488-652EEDADA39C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9A422-4198-4C08-9308-758058D779FF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898E1-A6FA-48DA-860B-8CBFCF831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E4866-A35A-44A5-A86A-DE3ADB5CCB66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DFA0D-7AF3-453E-9361-48FF3C793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71F3-5041-486F-8C70-BE4199EB9026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F7535-7F8F-4331-B7A9-2213F5189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7D4C1-1ACD-4AC2-8CE2-C19815C20F3E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39F18-6717-4D12-932D-A761FFAE5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DD8C8-FB79-40D2-95B9-5F2C02320398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71EB7-B064-4504-AB47-BB9E0B84F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6E0AD-04D7-4CB0-8379-C540C1037518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2FC22-AB88-4C04-8440-AA4B8B7E5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5C965-27B6-451E-8876-508B4FABBA81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37B6B-93C5-4374-BA9B-902BDD2C8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B3C67-7B8D-4EB4-8755-B85791A7E23D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B9E6C-B75E-4414-A38A-60AE19016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D56C7-2C8F-40CE-B35D-9EFE4C6C2D4B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B39DF-9B11-4622-9B37-B6BC17EFB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AF6E2-0D85-4B25-9CCC-A0FCCEAD20DB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02C92-B083-4B8B-94A0-0C09B1C3C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02E4B-8500-48BE-88C5-74A3BBFF30AC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0421F-BA7C-4405-B22A-B0987010D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A4CA1C-C597-4E97-B84C-E3CCA868ACFA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2CE6A5-DC1F-4AAA-B62E-6734ADCA8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1" r:id="rId2"/>
    <p:sldLayoutId id="2147483750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51" r:id="rId9"/>
    <p:sldLayoutId id="2147483747" r:id="rId10"/>
    <p:sldLayoutId id="21474837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C:\Documents and Settings\Администратор\Рабочий стол\firёлочк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2847975"/>
            <a:ext cx="28575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571624" y="1428750"/>
            <a:ext cx="732085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i="1" dirty="0">
                <a:solidFill>
                  <a:schemeClr val="accent1"/>
                </a:solidFill>
              </a:rPr>
              <a:t>    </a:t>
            </a:r>
            <a:r>
              <a:rPr lang="ru-RU" sz="4800" i="1" dirty="0" smtClean="0">
                <a:solidFill>
                  <a:schemeClr val="accent1"/>
                </a:solidFill>
              </a:rPr>
              <a:t>Презентация</a:t>
            </a:r>
            <a:endParaRPr lang="ru-RU" sz="4800" i="1" dirty="0">
              <a:solidFill>
                <a:schemeClr val="accent1"/>
              </a:solidFill>
            </a:endParaRPr>
          </a:p>
          <a:p>
            <a:pPr algn="ctr"/>
            <a:r>
              <a:rPr lang="ru-RU" sz="4800" i="1" dirty="0">
                <a:solidFill>
                  <a:schemeClr val="accent1"/>
                </a:solidFill>
              </a:rPr>
              <a:t> </a:t>
            </a:r>
            <a:r>
              <a:rPr lang="ru-RU" sz="4800" i="1" dirty="0" smtClean="0">
                <a:solidFill>
                  <a:schemeClr val="accent1"/>
                </a:solidFill>
              </a:rPr>
              <a:t>«</a:t>
            </a:r>
            <a:r>
              <a:rPr lang="ru-RU" sz="4800" i="1" dirty="0" smtClean="0">
                <a:solidFill>
                  <a:schemeClr val="accent1"/>
                </a:solidFill>
              </a:rPr>
              <a:t>В гостях у царевны Гигиены»</a:t>
            </a:r>
            <a:endParaRPr lang="ru-RU" sz="4800" i="1" dirty="0">
              <a:solidFill>
                <a:schemeClr val="accent1"/>
              </a:solidFill>
            </a:endParaRPr>
          </a:p>
          <a:p>
            <a:endParaRPr lang="ru-RU" sz="4800" i="1" dirty="0">
              <a:solidFill>
                <a:schemeClr val="accent1"/>
              </a:solidFill>
            </a:endParaRPr>
          </a:p>
          <a:p>
            <a:r>
              <a:rPr lang="ru-RU" sz="4800" i="1" dirty="0">
                <a:solidFill>
                  <a:schemeClr val="accent1"/>
                </a:solidFill>
              </a:rPr>
              <a:t>                    </a:t>
            </a:r>
            <a:r>
              <a:rPr lang="ru-RU" sz="2800" b="1" i="1" dirty="0" smtClean="0">
                <a:solidFill>
                  <a:srgbClr val="C00000"/>
                </a:solidFill>
              </a:rPr>
              <a:t>МБУК «РДКС»</a:t>
            </a:r>
            <a:endParaRPr lang="ru-RU" sz="4800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Documents and Settings\Администратор\Рабочий стол\Мама\мини-музей\полотенца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3571875"/>
            <a:ext cx="392906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Documents and Settings\Администратор\Рабочий стол\Мама\мини-музей\вафельное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0" y="357188"/>
            <a:ext cx="3798888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285750" y="1428750"/>
            <a:ext cx="392906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accent1"/>
                </a:solidFill>
              </a:rPr>
              <a:t>Полотенца бывают:</a:t>
            </a: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5000625" y="4429125"/>
            <a:ext cx="38639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C00000"/>
                </a:solidFill>
              </a:rPr>
              <a:t>Вафельные и махровые</a:t>
            </a:r>
          </a:p>
          <a:p>
            <a:endParaRPr lang="ru-RU" sz="28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Администратор\Рабочий стол\Мама\мини-музей\кухонны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714375"/>
            <a:ext cx="3429000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C:\Documents and Settings\Администратор\Рабочий стол\Мама\мини-музей\defaul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3857625"/>
            <a:ext cx="4486275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4714875" y="1643063"/>
            <a:ext cx="29194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C00000"/>
                </a:solidFill>
              </a:rPr>
              <a:t>Кухонные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642938" y="5000625"/>
            <a:ext cx="29257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</a:rPr>
              <a:t> </a:t>
            </a:r>
            <a:r>
              <a:rPr lang="ru-RU" sz="3600" b="1">
                <a:solidFill>
                  <a:srgbClr val="C00000"/>
                </a:solidFill>
              </a:rPr>
              <a:t>льняные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Администратор\Рабочий стол\Мама\мини-музей\ручно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0" y="357188"/>
            <a:ext cx="3357563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C:\Documents and Settings\Администратор\Рабочий стол\Мама\мини-музей\банное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257175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1071563" y="1571625"/>
            <a:ext cx="2786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C00000"/>
                </a:solidFill>
              </a:rPr>
              <a:t>Банные</a:t>
            </a: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6072188" y="4429125"/>
            <a:ext cx="21415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C00000"/>
                </a:solidFill>
              </a:rPr>
              <a:t>Ручные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Администратор\Рабочий стол\Мама\мини-музей\девочка чистит зуб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2500313"/>
            <a:ext cx="4643437" cy="417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1571625" y="285750"/>
            <a:ext cx="59007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chemeClr val="accent1"/>
                </a:solidFill>
              </a:rPr>
              <a:t>И зубной порошок…</a:t>
            </a:r>
          </a:p>
        </p:txBody>
      </p:sp>
      <p:pic>
        <p:nvPicPr>
          <p:cNvPr id="17412" name="Picture 4" descr="C:\Documents and Settings\Администратор\Рабочий стол\Мама\мини-музей\зуб пор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88" y="1357313"/>
            <a:ext cx="39052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:\Documents and Settings\Администратор\Рабочий стол\Мама\мини-музей\зуб паста де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1643063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C:\Documents and Settings\Администратор\Рабочий стол\Мама\мини-музей\0604196fulзуб дет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3" y="1928813"/>
            <a:ext cx="381000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1357313" y="571500"/>
            <a:ext cx="63119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chemeClr val="accent1"/>
                </a:solidFill>
              </a:rPr>
              <a:t>Зубная паста бывает:</a:t>
            </a: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1357313" y="5857875"/>
            <a:ext cx="1962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C00000"/>
                </a:solidFill>
              </a:rPr>
              <a:t>детская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Администратор\Рабочий стол\Мама\мини-музей\з паста 4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609975"/>
            <a:ext cx="48768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C:\Documents and Settings\Администратор\Рабочий стол\Мама\мини-музей\блендамед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0" y="1214438"/>
            <a:ext cx="3090863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1500188" y="1928813"/>
            <a:ext cx="3027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C00000"/>
                </a:solidFill>
              </a:rPr>
              <a:t>и взрослая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Администратор\Рабочий стол\Мама\мини-музей\разноцветно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2000250"/>
            <a:ext cx="41433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642938" y="500063"/>
            <a:ext cx="76438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C00000"/>
                </a:solidFill>
              </a:rPr>
              <a:t>а так же с различным цветом, вкусом и запахом</a:t>
            </a:r>
          </a:p>
        </p:txBody>
      </p:sp>
      <p:pic>
        <p:nvPicPr>
          <p:cNvPr id="20484" name="Picture 3" descr="C:\Documents and Settings\Администратор\Рабочий стол\Мама\мини-музей\зуб паста разноцвет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0" y="2571750"/>
            <a:ext cx="406558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Администратор\Рабочий стол\Мама\мини-музей\зуб щет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2071688"/>
            <a:ext cx="8786813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500063" y="500063"/>
            <a:ext cx="7929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accent1"/>
                </a:solidFill>
              </a:rPr>
              <a:t>Для того что бы почистить зубы нужна зубная щетка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Администратор\Рабочий стол\Мама\мини-музей\взр ще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3" y="1143000"/>
            <a:ext cx="3149600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C:\Documents and Settings\Администратор\Рабочий стол\Мама\мини-музей\щет дет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" y="3143250"/>
            <a:ext cx="4103687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571500" y="1143000"/>
            <a:ext cx="59864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accent1"/>
                </a:solidFill>
              </a:rPr>
              <a:t>Зубные щетки</a:t>
            </a:r>
          </a:p>
          <a:p>
            <a:r>
              <a:rPr lang="ru-RU" sz="4000" b="1">
                <a:solidFill>
                  <a:schemeClr val="accent1"/>
                </a:solidFill>
              </a:rPr>
              <a:t> бывают:</a:t>
            </a: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5715000" y="4786313"/>
            <a:ext cx="2584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C00000"/>
                </a:solidFill>
              </a:rPr>
              <a:t>взрослые </a:t>
            </a:r>
          </a:p>
          <a:p>
            <a:r>
              <a:rPr lang="ru-RU" sz="3600" b="1">
                <a:solidFill>
                  <a:srgbClr val="C00000"/>
                </a:solidFill>
              </a:rPr>
              <a:t>и детские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C:\Documents and Settings\Администратор\Рабочий стол\Мама\мини-музей\расческа 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60000">
            <a:off x="4979195" y="2389981"/>
            <a:ext cx="4132262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8"/>
          <p:cNvSpPr txBox="1">
            <a:spLocks noChangeArrowheads="1"/>
          </p:cNvSpPr>
          <p:nvPr/>
        </p:nvSpPr>
        <p:spPr bwMode="auto">
          <a:xfrm>
            <a:off x="428625" y="357188"/>
            <a:ext cx="72151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accent1"/>
                </a:solidFill>
              </a:rPr>
              <a:t>Для того что бы выглядеть</a:t>
            </a:r>
          </a:p>
          <a:p>
            <a:r>
              <a:rPr lang="ru-RU" sz="4000" b="1">
                <a:solidFill>
                  <a:schemeClr val="accent1"/>
                </a:solidFill>
              </a:rPr>
              <a:t> опрятно нужна расческа</a:t>
            </a:r>
          </a:p>
        </p:txBody>
      </p:sp>
      <p:pic>
        <p:nvPicPr>
          <p:cNvPr id="23556" name="Picture 7" descr="C:\Documents and Settings\Администратор\Рабочий стол\Мама\мини-музей\гребень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1928813"/>
            <a:ext cx="3500437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10"/>
          <p:cNvSpPr txBox="1">
            <a:spLocks noChangeArrowheads="1"/>
          </p:cNvSpPr>
          <p:nvPr/>
        </p:nvSpPr>
        <p:spPr bwMode="auto">
          <a:xfrm>
            <a:off x="214313" y="5072063"/>
            <a:ext cx="105648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</a:rPr>
              <a:t>Раньше люди пользовались </a:t>
            </a:r>
          </a:p>
          <a:p>
            <a:r>
              <a:rPr lang="ru-RU" sz="2800" b="1">
                <a:solidFill>
                  <a:srgbClr val="C00000"/>
                </a:solidFill>
              </a:rPr>
              <a:t>гребнями, потом появились</a:t>
            </a:r>
          </a:p>
          <a:p>
            <a:r>
              <a:rPr lang="ru-RU" sz="2800" b="1">
                <a:solidFill>
                  <a:srgbClr val="C00000"/>
                </a:solidFill>
              </a:rPr>
              <a:t>деревянные расчески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5000" y="0"/>
            <a:ext cx="3429000" cy="1571625"/>
          </a:xfrm>
        </p:spPr>
        <p:txBody>
          <a:bodyPr/>
          <a:lstStyle/>
          <a:p>
            <a:pPr algn="just"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6147" name="Picture 2" descr="C:\Documents and Settings\Администратор\Рабочий стол\Мама\мини-музей\мойдодыр на заставку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14500" y="1500188"/>
            <a:ext cx="4857750" cy="4938712"/>
          </a:xfrm>
        </p:spPr>
      </p:pic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071563" y="500063"/>
            <a:ext cx="70723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  </a:t>
            </a:r>
            <a:r>
              <a:rPr lang="ru-RU" sz="4400" b="1">
                <a:solidFill>
                  <a:schemeClr val="accent1"/>
                </a:solidFill>
              </a:rPr>
              <a:t>Музей Мойдодыра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Администратор\Рабочий стол\Мама\мини-музей\расч 2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05063" y="2500313"/>
            <a:ext cx="309562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C:\Documents and Settings\Администратор\Рабочий стол\Мама\мини-музей\расч 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50" y="4286250"/>
            <a:ext cx="2643188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C:\Documents and Settings\Администратор\Рабочий стол\Мама\мини-музей\р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75" y="785813"/>
            <a:ext cx="3286125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C:\Documents and Settings\Администратор\Рабочий стол\Мама\мини-музей\р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313" y="4214813"/>
            <a:ext cx="2857500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857250" y="1214438"/>
            <a:ext cx="50149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accent1"/>
                </a:solidFill>
              </a:rPr>
              <a:t>Современные расчески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Администратор\Рабочий стол\Мама\мини-музей\реб моет голову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357188"/>
            <a:ext cx="15001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C:\Documents and Settings\Администратор\Рабочий стол\Мама\мини-музей\шампунь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5" y="1714500"/>
            <a:ext cx="3157538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C:\Documents and Settings\Администратор\Рабочий стол\Мама\мини-музей\шампунь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88" y="2500313"/>
            <a:ext cx="371475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2071688" y="785813"/>
            <a:ext cx="6643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accent1"/>
                </a:solidFill>
              </a:rPr>
              <a:t>Голову моют шампунем</a:t>
            </a: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5143500" y="5143500"/>
            <a:ext cx="31448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</a:rPr>
              <a:t>Шампунь бывает</a:t>
            </a:r>
          </a:p>
          <a:p>
            <a:r>
              <a:rPr lang="ru-RU" sz="2400" b="1">
                <a:solidFill>
                  <a:srgbClr val="C00000"/>
                </a:solidFill>
              </a:rPr>
              <a:t> детский ( без слез)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C:\Documents and Settings\Администратор\Рабочий стол\Мама\мини-музей\2704110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25" y="2438400"/>
            <a:ext cx="3810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6" descr="C:\Documents and Settings\Администратор\Рабочий стол\Мама\мини-музей\316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13" y="1071563"/>
            <a:ext cx="2452687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1285875" y="1285875"/>
            <a:ext cx="3929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C00000"/>
                </a:solidFill>
              </a:rPr>
              <a:t>и для взрослых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Администратор\Рабочий стол\Мама\мини-музей\мочалка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3429000"/>
            <a:ext cx="192881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C:\Documents and Settings\Администратор\Рабочий стол\Мама\мини-музей\2 моч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00375" y="1928813"/>
            <a:ext cx="32004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C:\Documents and Settings\Администратор\Рабочий стол\Мама\мини-музей\губка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5125" y="3643313"/>
            <a:ext cx="200025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500063" y="214313"/>
            <a:ext cx="101250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accent1"/>
                </a:solidFill>
              </a:rPr>
              <a:t>Для того что бы чисто вымыть</a:t>
            </a:r>
          </a:p>
          <a:p>
            <a:r>
              <a:rPr lang="ru-RU" sz="4000" b="1">
                <a:solidFill>
                  <a:schemeClr val="accent1"/>
                </a:solidFill>
              </a:rPr>
              <a:t>тело необходима мочалка</a:t>
            </a:r>
          </a:p>
        </p:txBody>
      </p:sp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357188" y="2714625"/>
            <a:ext cx="26622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</a:rPr>
              <a:t>Мочалка банная</a:t>
            </a:r>
          </a:p>
        </p:txBody>
      </p:sp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3571875" y="5072063"/>
            <a:ext cx="2574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</a:rPr>
              <a:t>Губка для душа</a:t>
            </a:r>
          </a:p>
        </p:txBody>
      </p:sp>
      <p:sp>
        <p:nvSpPr>
          <p:cNvPr id="27656" name="TextBox 7"/>
          <p:cNvSpPr txBox="1">
            <a:spLocks noChangeArrowheads="1"/>
          </p:cNvSpPr>
          <p:nvPr/>
        </p:nvSpPr>
        <p:spPr bwMode="auto">
          <a:xfrm>
            <a:off x="6215063" y="2786063"/>
            <a:ext cx="2747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</a:rPr>
              <a:t>Варежка детская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Администратор\Рабочий стол\Мама\мини-музей\un_5_pache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813" y="3714750"/>
            <a:ext cx="36099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C:\Documents and Settings\Администратор\Рабочий стол\Мама\мини-музей\3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75" y="1785938"/>
            <a:ext cx="29241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428625" y="214313"/>
            <a:ext cx="8280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accent1"/>
                </a:solidFill>
              </a:rPr>
              <a:t>Для того чтобы одежда была чистой её</a:t>
            </a:r>
          </a:p>
          <a:p>
            <a:r>
              <a:rPr lang="ru-RU" sz="3200" b="1">
                <a:solidFill>
                  <a:schemeClr val="accent1"/>
                </a:solidFill>
              </a:rPr>
              <a:t>стирают стиральным порошком</a:t>
            </a:r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1214438" y="1643063"/>
            <a:ext cx="362426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</a:rPr>
              <a:t>      Он бывает:</a:t>
            </a:r>
          </a:p>
          <a:p>
            <a:endParaRPr lang="ru-RU" sz="2400" b="1">
              <a:solidFill>
                <a:srgbClr val="C00000"/>
              </a:solidFill>
            </a:endParaRPr>
          </a:p>
          <a:p>
            <a:r>
              <a:rPr lang="ru-RU" sz="2400" b="1">
                <a:solidFill>
                  <a:srgbClr val="C00000"/>
                </a:solidFill>
              </a:rPr>
              <a:t>- для белого белья </a:t>
            </a:r>
          </a:p>
          <a:p>
            <a:r>
              <a:rPr lang="ru-RU" sz="2400" b="1">
                <a:solidFill>
                  <a:srgbClr val="C00000"/>
                </a:solidFill>
              </a:rPr>
              <a:t>- для цветного белья</a:t>
            </a:r>
          </a:p>
          <a:p>
            <a:r>
              <a:rPr lang="ru-RU" sz="2400" b="1">
                <a:solidFill>
                  <a:srgbClr val="C00000"/>
                </a:solidFill>
              </a:rPr>
              <a:t>- для детского белья   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C:\Documents and Settings\Администратор\Рабочий стол\Мама\мини-музей\таз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50" y="3929063"/>
            <a:ext cx="3286125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 descr="C:\Documents and Settings\Администратор\Рабочий стол\Мама\мини-музей\лохань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75" y="1892300"/>
            <a:ext cx="32861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214313" y="214313"/>
            <a:ext cx="8715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accent1"/>
                </a:solidFill>
              </a:rPr>
              <a:t>Раньше, для стирки белья и уборки использовали </a:t>
            </a: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357188" y="2143125"/>
            <a:ext cx="45005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</a:rPr>
              <a:t>Деревянные лохани</a:t>
            </a:r>
          </a:p>
          <a:p>
            <a:r>
              <a:rPr lang="ru-RU" sz="3200" b="1">
                <a:solidFill>
                  <a:srgbClr val="C00000"/>
                </a:solidFill>
              </a:rPr>
              <a:t>и железные тазы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Администратор\Рабочий стол\Мама\мини-музей\таз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3460750"/>
            <a:ext cx="3754438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 descr="C:\Documents and Settings\Администратор\Рабочий стол\Мама\мини-музей\машина автомат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25" y="1143000"/>
            <a:ext cx="2214563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214313" y="1285875"/>
            <a:ext cx="58213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chemeClr val="accent1"/>
                </a:solidFill>
              </a:rPr>
              <a:t>А теперь используют</a:t>
            </a:r>
          </a:p>
          <a:p>
            <a:r>
              <a:rPr lang="ru-RU" sz="4000" b="1">
                <a:solidFill>
                  <a:schemeClr val="accent1"/>
                </a:solidFill>
              </a:rPr>
              <a:t>современную технику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214313" y="500063"/>
            <a:ext cx="557212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Давайте же мыться, плескаться,</a:t>
            </a:r>
            <a:endParaRPr lang="ru-RU" sz="2800" b="1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 b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Купаться, нырять, кувыркаться</a:t>
            </a:r>
            <a:endParaRPr lang="ru-RU" sz="2800" b="1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 b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 ушате, в корыте, в лохани,</a:t>
            </a:r>
            <a:endParaRPr lang="ru-RU" sz="2800" b="1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 b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 реке, в ручейке, в океане, -</a:t>
            </a:r>
            <a:endParaRPr lang="ru-RU" sz="2800" b="1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 b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И в ванне, и в бане,</a:t>
            </a:r>
            <a:endParaRPr lang="ru-RU" sz="2800" b="1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 b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Всегда и везде -</a:t>
            </a:r>
            <a:endParaRPr lang="ru-RU" sz="2800" b="1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 b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lang="ru-RU" sz="2800" b="1">
              <a:solidFill>
                <a:srgbClr val="C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1747" name="Picture 4" descr="C:\Documents and Settings\Администратор\Рабочий стол\Мама\мини-музей\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3214688"/>
            <a:ext cx="4857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 descr="C:\Documents and Settings\Администратор\Рабочий стол\Мама\мини-музей\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38" y="428625"/>
            <a:ext cx="3805237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500063" y="214313"/>
            <a:ext cx="76438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C00000"/>
                </a:solidFill>
              </a:rPr>
              <a:t>Вечная слава воде!</a:t>
            </a:r>
          </a:p>
        </p:txBody>
      </p:sp>
      <p:pic>
        <p:nvPicPr>
          <p:cNvPr id="32771" name="Picture 2" descr="C:\Documents and Settings\Администратор\Рабочий стол\Мама\мини-музей\вода водопроводна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3" y="1000125"/>
            <a:ext cx="3662362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C:\Documents and Settings\Администратор\Рабочий стол\Мама\мини-музей\рек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" y="3857625"/>
            <a:ext cx="42862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285750" y="1214438"/>
            <a:ext cx="47148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chemeClr val="accent1"/>
                </a:solidFill>
              </a:rPr>
              <a:t>    </a:t>
            </a:r>
            <a:r>
              <a:rPr lang="ru-RU" sz="4000" b="1">
                <a:solidFill>
                  <a:schemeClr val="accent1"/>
                </a:solidFill>
              </a:rPr>
              <a:t>Вода бывает :</a:t>
            </a:r>
          </a:p>
          <a:p>
            <a:r>
              <a:rPr lang="ru-RU" sz="4000">
                <a:solidFill>
                  <a:schemeClr val="accent1"/>
                </a:solidFill>
              </a:rPr>
              <a:t>               водопроводная    </a:t>
            </a:r>
          </a:p>
        </p:txBody>
      </p:sp>
      <p:sp>
        <p:nvSpPr>
          <p:cNvPr id="32774" name="TextBox 7"/>
          <p:cNvSpPr txBox="1">
            <a:spLocks noChangeArrowheads="1"/>
          </p:cNvSpPr>
          <p:nvPr/>
        </p:nvSpPr>
        <p:spPr bwMode="auto">
          <a:xfrm>
            <a:off x="5857875" y="5286375"/>
            <a:ext cx="24241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chemeClr val="accent1"/>
                </a:solidFill>
              </a:rPr>
              <a:t>и  речная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C:\Documents and Settings\Администратор\Рабочий стол\Мама\мини-музей\мор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3929063"/>
            <a:ext cx="44291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5" descr="C:\Documents and Settings\Администратор\Рабочий стол\Мама\мини-музей\озеро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000125"/>
            <a:ext cx="4000500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928688" y="1643063"/>
            <a:ext cx="2116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chemeClr val="accent1"/>
                </a:solidFill>
              </a:rPr>
              <a:t>озёрная</a:t>
            </a:r>
          </a:p>
        </p:txBody>
      </p:sp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5786438" y="5286375"/>
            <a:ext cx="25923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chemeClr val="accent1"/>
                </a:solidFill>
              </a:rPr>
              <a:t>и морская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дминистратор\Рабочий стол\Мама\мини-музей\алиса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88" y="1928813"/>
            <a:ext cx="2857500" cy="2643187"/>
          </a:xfrm>
        </p:spPr>
      </p:pic>
      <p:pic>
        <p:nvPicPr>
          <p:cNvPr id="7171" name="Picture 3" descr="C:\Documents and Settings\Администратор\Рабочий стол\Мама\мини-музей\детское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25" y="785813"/>
            <a:ext cx="35718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C:\Documents and Settings\Администратор\Рабочий стол\Мама\мини-музей\банное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38" y="3857625"/>
            <a:ext cx="328612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428625" y="857250"/>
            <a:ext cx="71151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accent1"/>
                </a:solidFill>
              </a:rPr>
              <a:t>Да здравствует мыло        душистое…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Администратор\Рабочий стол\Мама\мини-музей\жидко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63" y="1000125"/>
            <a:ext cx="3071812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C:\Documents and Settings\Администратор\Рабочий стол\Мама\мини-музей\мыло фигурное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642938"/>
            <a:ext cx="2794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C:\Documents and Settings\Администратор\Рабочий стол\Мама\мини-музей\мыло хоз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88" y="4429125"/>
            <a:ext cx="3429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Существуют различные виды мыла:</a:t>
            </a:r>
            <a:endParaRPr lang="ru-RU" dirty="0"/>
          </a:p>
        </p:txBody>
      </p:sp>
      <p:pic>
        <p:nvPicPr>
          <p:cNvPr id="9219" name="Picture 2" descr="C:\Documents and Settings\Администратор\Рабочий стол\Мама\мини-музей\виды мыл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625" y="1928813"/>
            <a:ext cx="4071938" cy="4786312"/>
          </a:xfrm>
        </p:spPr>
      </p:pic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5643563" y="1428750"/>
            <a:ext cx="2643187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nstantia" pitchFamily="18" charset="0"/>
              </a:rPr>
              <a:t>Детское</a:t>
            </a:r>
          </a:p>
          <a:p>
            <a:endParaRPr lang="ru-RU" sz="2400">
              <a:latin typeface="Constantia" pitchFamily="18" charset="0"/>
            </a:endParaRPr>
          </a:p>
          <a:p>
            <a:r>
              <a:rPr lang="ru-RU" sz="2400">
                <a:latin typeface="Constantia" pitchFamily="18" charset="0"/>
              </a:rPr>
              <a:t>Туалетное</a:t>
            </a:r>
          </a:p>
          <a:p>
            <a:endParaRPr lang="ru-RU" sz="2400">
              <a:latin typeface="Constantia" pitchFamily="18" charset="0"/>
            </a:endParaRPr>
          </a:p>
          <a:p>
            <a:r>
              <a:rPr lang="ru-RU" sz="2400">
                <a:latin typeface="Constantia" pitchFamily="18" charset="0"/>
              </a:rPr>
              <a:t>Банное</a:t>
            </a:r>
          </a:p>
          <a:p>
            <a:endParaRPr lang="ru-RU" sz="2400">
              <a:latin typeface="Constantia" pitchFamily="18" charset="0"/>
            </a:endParaRPr>
          </a:p>
          <a:p>
            <a:r>
              <a:rPr lang="ru-RU" sz="2400">
                <a:latin typeface="Constantia" pitchFamily="18" charset="0"/>
              </a:rPr>
              <a:t>Жидкое</a:t>
            </a:r>
          </a:p>
          <a:p>
            <a:endParaRPr lang="ru-RU" sz="2400">
              <a:latin typeface="Constantia" pitchFamily="18" charset="0"/>
            </a:endParaRPr>
          </a:p>
          <a:p>
            <a:r>
              <a:rPr lang="ru-RU" sz="2400">
                <a:latin typeface="Constantia" pitchFamily="18" charset="0"/>
              </a:rPr>
              <a:t>Крем-мыло</a:t>
            </a:r>
          </a:p>
          <a:p>
            <a:endParaRPr lang="ru-RU" sz="2400">
              <a:latin typeface="Constantia" pitchFamily="18" charset="0"/>
            </a:endParaRPr>
          </a:p>
          <a:p>
            <a:r>
              <a:rPr lang="ru-RU" sz="2400">
                <a:latin typeface="Constantia" pitchFamily="18" charset="0"/>
              </a:rPr>
              <a:t>Фигурное</a:t>
            </a:r>
          </a:p>
          <a:p>
            <a:endParaRPr lang="ru-RU" sz="2400">
              <a:latin typeface="Constantia" pitchFamily="18" charset="0"/>
            </a:endParaRPr>
          </a:p>
          <a:p>
            <a:r>
              <a:rPr lang="ru-RU" sz="2400">
                <a:latin typeface="Constantia" pitchFamily="18" charset="0"/>
              </a:rPr>
              <a:t>Хозяйственное</a:t>
            </a:r>
          </a:p>
          <a:p>
            <a:r>
              <a:rPr lang="ru-RU" sz="2400">
                <a:latin typeface="Constantia" pitchFamily="18" charset="0"/>
              </a:rPr>
              <a:t>и  другие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Администратор\Рабочий стол\Мама\мини-музей\мыльн пузыри.jpe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88" y="1214438"/>
            <a:ext cx="8501062" cy="5143500"/>
          </a:xfrm>
        </p:spPr>
      </p:pic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2071688" y="285750"/>
            <a:ext cx="52387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chemeClr val="accent1"/>
                </a:solidFill>
              </a:rPr>
              <a:t>Мыльные пузыри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Администратор\Рабочий стол\Мама\мини-музей\мыльная пена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857750" y="1285875"/>
            <a:ext cx="4143375" cy="3714750"/>
          </a:xfrm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2428875" y="285750"/>
            <a:ext cx="46688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chemeClr val="accent1"/>
                </a:solidFill>
              </a:rPr>
              <a:t>Мыльная пена</a:t>
            </a:r>
          </a:p>
        </p:txBody>
      </p:sp>
      <p:pic>
        <p:nvPicPr>
          <p:cNvPr id="11268" name="Picture 4" descr="C:\Documents and Settings\Администратор\Рабочий стол\Мама\мини-музей\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2643188"/>
            <a:ext cx="4357688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Администратор\Рабочий стол\Мама\мини-музей\мыльная стружка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85750" y="1357313"/>
            <a:ext cx="8501063" cy="5072062"/>
          </a:xfrm>
        </p:spPr>
      </p:pic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1857375" y="285750"/>
            <a:ext cx="52292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chemeClr val="accent1"/>
                </a:solidFill>
              </a:rPr>
              <a:t>Мыльная стружка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Администратор\Рабочий стол\Мама\мини-музей\полотенц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38" y="1928813"/>
            <a:ext cx="600075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928688" y="642938"/>
            <a:ext cx="75771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accent1"/>
                </a:solidFill>
              </a:rPr>
              <a:t>И полотенце пушистое …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375</TotalTime>
  <Words>252</Words>
  <Application>Microsoft Office PowerPoint</Application>
  <PresentationFormat>Экран (4:3)</PresentationFormat>
  <Paragraphs>84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Слайд 1</vt:lpstr>
      <vt:lpstr> </vt:lpstr>
      <vt:lpstr>Слайд 3</vt:lpstr>
      <vt:lpstr>Слайд 4</vt:lpstr>
      <vt:lpstr>Существуют различные виды мыла: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мини-музея</dc:title>
  <dc:creator>User</dc:creator>
  <cp:lastModifiedBy>Писка</cp:lastModifiedBy>
  <cp:revision>45</cp:revision>
  <dcterms:created xsi:type="dcterms:W3CDTF">2010-03-09T18:40:44Z</dcterms:created>
  <dcterms:modified xsi:type="dcterms:W3CDTF">2020-04-15T12:53:48Z</dcterms:modified>
</cp:coreProperties>
</file>